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1280" y="-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67744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57183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694342" y="5157192"/>
            <a:ext cx="1410725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694342" y="6093296"/>
            <a:ext cx="10121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513948" cy="47899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5940152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52422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40152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78065" y="1641102"/>
            <a:ext cx="1234656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2967219"/>
            <a:ext cx="1477054" cy="76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958822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4958822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1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2303</Words>
  <Application>Microsoft Macintosh PowerPoint</Application>
  <PresentationFormat>On-screen Show (4:3)</PresentationFormat>
  <Paragraphs>893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256</cp:revision>
  <dcterms:created xsi:type="dcterms:W3CDTF">2016-09-09T07:20:45Z</dcterms:created>
  <dcterms:modified xsi:type="dcterms:W3CDTF">2017-04-02T09:17:46Z</dcterms:modified>
</cp:coreProperties>
</file>